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13" r:id="rId2"/>
    <p:sldId id="426" r:id="rId3"/>
    <p:sldId id="431" r:id="rId4"/>
    <p:sldId id="430" r:id="rId5"/>
    <p:sldId id="429" r:id="rId6"/>
    <p:sldId id="428" r:id="rId7"/>
    <p:sldId id="427" r:id="rId8"/>
    <p:sldId id="432" r:id="rId9"/>
    <p:sldId id="43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34" clrIdx="0"/>
  <p:cmAuthor id="1" name="admin" initials="a" lastIdx="12" clrIdx="1"/>
  <p:cmAuthor id="2" name="Francois.beguin" initials="F" lastIdx="122" clrIdx="2"/>
  <p:cmAuthor id="3" name="François Béguin" initials="FB" lastIdx="30" clrIdx="3">
    <p:extLst/>
  </p:cmAuthor>
  <p:cmAuthor id="4" name="Emmanuel Pameté Yambou" initials="PYE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25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3979" autoAdjust="0"/>
  </p:normalViewPr>
  <p:slideViewPr>
    <p:cSldViewPr>
      <p:cViewPr varScale="1">
        <p:scale>
          <a:sx n="69" d="100"/>
          <a:sy n="69" d="100"/>
        </p:scale>
        <p:origin x="1216" y="5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" d="1"/>
        <a:sy n="1" d="1"/>
      </p:scale>
      <p:origin x="0" y="-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E7F28-D102-4B55-B7FE-A19BA7B78A07}" type="datetimeFigureOut">
              <a:rPr lang="en-GB" smtClean="0"/>
              <a:pPr/>
              <a:t>13/11/2020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C258-53C1-4DC5-B5F7-5D81FE8FBD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36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5DC5C-8F6B-4793-8EF0-83668185A6E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EA41-DAE8-4A25-9980-1906F2F85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2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E5A-0FEE-4A96-8314-3B9B85998C68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402-ED5B-4DC4-8CA8-1476631ADE5E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CB31-3616-4C1D-BFA3-14F6DD56C590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6A5A-0026-4465-A38A-F234E7FBF9E2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1F37-E461-47AF-8145-F176D80F68CF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06DB-4A4F-4455-8068-BC6AF08C00B7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17A6-C285-4D9B-BF4B-E2EB04531494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1B23-B095-40F9-9F86-9E5B96618C85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1B2-31EF-432E-9CC7-D0CF7A107B85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842E-AC5E-45DB-8214-D60EBE2E6404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63C2-6855-48A7-882E-C806659EB228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D37E-0099-4C0E-890D-3344435EBDC0}" type="datetime1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0" y="62173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404619" y="59172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11560" y="1988840"/>
            <a:ext cx="8136904" cy="1873948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ts val="1800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Виды водопользования и водопользователи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07881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Лекция 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№9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56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Виды водопользования и водопользователи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508" y="980728"/>
            <a:ext cx="8285956" cy="351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16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Виды водопользования и водопользователи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26" y="1225146"/>
            <a:ext cx="8505154" cy="9601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840" y="2227618"/>
            <a:ext cx="8511964" cy="127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1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Виды водопользования и водопользователи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80728"/>
            <a:ext cx="8242424" cy="381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46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Виды водопользования и водопользователи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40496"/>
            <a:ext cx="8174198" cy="217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5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Виды водопользования и водопользователи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081208"/>
            <a:ext cx="8229600" cy="287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27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Виды водопользования и водопользователи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80728"/>
            <a:ext cx="8291264" cy="255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7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Виды водопользования и водопользователи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81" y="980728"/>
            <a:ext cx="8365791" cy="354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11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Виды водопользования и водопользователи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81" y="980728"/>
            <a:ext cx="8365791" cy="354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64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14461</TotalTime>
  <Words>48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Тема Office</vt:lpstr>
      <vt:lpstr>Презентация PowerPoint</vt:lpstr>
      <vt:lpstr>Виды водопользования и водопользователи</vt:lpstr>
      <vt:lpstr>Виды водопользования и водопользователи</vt:lpstr>
      <vt:lpstr>Виды водопользования и водопользователи</vt:lpstr>
      <vt:lpstr>Виды водопользования и водопользователи</vt:lpstr>
      <vt:lpstr>Виды водопользования и водопользователи</vt:lpstr>
      <vt:lpstr>Виды водопользования и водопользователи</vt:lpstr>
      <vt:lpstr>Виды водопользования и водопользователи</vt:lpstr>
      <vt:lpstr>Виды водопользования и водопользователи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Vladimir</cp:lastModifiedBy>
  <cp:revision>1534</cp:revision>
  <dcterms:created xsi:type="dcterms:W3CDTF">2018-10-18T08:08:24Z</dcterms:created>
  <dcterms:modified xsi:type="dcterms:W3CDTF">2020-11-13T07:39:33Z</dcterms:modified>
</cp:coreProperties>
</file>